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78" r:id="rId15"/>
    <p:sldId id="279" r:id="rId16"/>
    <p:sldId id="256" r:id="rId17"/>
    <p:sldId id="260" r:id="rId18"/>
    <p:sldId id="263" r:id="rId19"/>
    <p:sldId id="262" r:id="rId20"/>
    <p:sldId id="261" r:id="rId21"/>
    <p:sldId id="257" r:id="rId22"/>
    <p:sldId id="258" r:id="rId23"/>
    <p:sldId id="259" r:id="rId24"/>
    <p:sldId id="27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E60"/>
    <a:srgbClr val="F1274E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52" d="100"/>
          <a:sy n="52" d="100"/>
        </p:scale>
        <p:origin x="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Louco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Triste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Contente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  <a:endParaRPr lang="pt-BR" sz="2000" dirty="0"/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  <a:endParaRPr lang="pt-BR" sz="2000" dirty="0"/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smtClean="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  <a:endParaRPr lang="pt-BR" sz="2000" dirty="0"/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  <a:endParaRPr lang="pt-BR" sz="2000" dirty="0"/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  <a:endParaRPr lang="pt-BR" dirty="0"/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Entregas de metas</a:t>
            </a:r>
            <a:endParaRPr lang="pt-BR" sz="2000" dirty="0"/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Entrosamento </a:t>
            </a:r>
            <a:r>
              <a:rPr lang="pt-BR" sz="2000" dirty="0"/>
              <a:t>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  <a:endParaRPr lang="pt-BR" dirty="0"/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  <a:endParaRPr lang="pt-BR" dirty="0"/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  <a:endParaRPr lang="pt-BR" dirty="0"/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  <a:endParaRPr lang="pt-BR" dirty="0"/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10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Efetuar um planejamento e organização das atividades mais </a:t>
            </a:r>
            <a:r>
              <a:rPr lang="pt-BR" dirty="0" smtClean="0">
                <a:solidFill>
                  <a:schemeClr val="bg1"/>
                </a:solidFill>
              </a:rPr>
              <a:t>eficiente.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  <a:endParaRPr lang="pt-BR" dirty="0"/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  <a:endParaRPr lang="pt-BR" dirty="0"/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  <a:endParaRPr lang="pt-BR" dirty="0"/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10</a:t>
            </a:r>
            <a:endParaRPr lang="pt-BR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 smtClean="0">
                <a:solidFill>
                  <a:schemeClr val="bg1"/>
                </a:solidFill>
              </a:rPr>
              <a:t>responsividade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(</a:t>
            </a:r>
            <a:r>
              <a:rPr lang="pt-BR" dirty="0" smtClean="0">
                <a:solidFill>
                  <a:schemeClr val="bg1"/>
                </a:solidFill>
              </a:rPr>
              <a:t>Praticar </a:t>
            </a:r>
            <a:r>
              <a:rPr lang="pt-BR" dirty="0" smtClean="0">
                <a:solidFill>
                  <a:schemeClr val="bg1"/>
                </a:solidFill>
              </a:rPr>
              <a:t>e estudar mais</a:t>
            </a:r>
            <a:r>
              <a:rPr lang="pt-BR" dirty="0" smtClean="0">
                <a:solidFill>
                  <a:schemeClr val="bg1"/>
                </a:solidFill>
              </a:rPr>
              <a:t>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Estabelecer expectativas com base na realidade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Observarmos as anotações que nos foram dadas e se aplicar mais.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Planejamento e nivelamento de conhecimento.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Reuniões e validações das conclusões das tarefas.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Mantendo os níveis de </a:t>
            </a:r>
            <a:r>
              <a:rPr lang="pt-BR" dirty="0" smtClean="0">
                <a:solidFill>
                  <a:schemeClr val="bg1"/>
                </a:solidFill>
              </a:rPr>
              <a:t>planejamento.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 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2960271" y="3684114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7202597" y="3742619"/>
            <a:ext cx="2221508" cy="2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424</Words>
  <Application>Microsoft Office PowerPoint</Application>
  <PresentationFormat>Widescreen</PresentationFormat>
  <Paragraphs>99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31</cp:revision>
  <dcterms:created xsi:type="dcterms:W3CDTF">2021-09-10T18:40:09Z</dcterms:created>
  <dcterms:modified xsi:type="dcterms:W3CDTF">2021-09-16T17:44:10Z</dcterms:modified>
</cp:coreProperties>
</file>